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8" r:id="rId7"/>
    <p:sldId id="264" r:id="rId8"/>
    <p:sldId id="267" r:id="rId9"/>
    <p:sldId id="270" r:id="rId10"/>
    <p:sldId id="271" r:id="rId11"/>
    <p:sldId id="269" r:id="rId12"/>
    <p:sldId id="266" r:id="rId13"/>
    <p:sldId id="265" r:id="rId14"/>
    <p:sldId id="259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>
        <p:scale>
          <a:sx n="125" d="100"/>
          <a:sy n="125" d="100"/>
        </p:scale>
        <p:origin x="-751" y="-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52B-4B83-4CBD-8F6F-3963872F3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491FA0-29E5-4800-8FD3-235EBF29D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A75452-A7AD-40F7-B0C4-CFAFF267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2/12/2024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B7133-E1DA-49E5-A20D-3DC0466FF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BD47F1-31E6-42B2-933F-7DC88367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530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DABC1-44B5-4F93-84EC-41C6EAD6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29FDB8-4CE3-4EF8-8256-881AFDE3B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9E1BBC-83A8-4FB5-A98C-9B25147A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2/12/2024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854A90-7C7F-44B4-AFA3-D5F9E2BD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F9F65-BC95-4E96-9399-50450D8C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8018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85CC04-24CD-4B9D-989A-15D9146748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D1B5B5-B4BB-4504-8A82-9B4BA407B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1DF552-CED2-46BE-8387-433093B3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2/12/2024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31BA71-8B71-4075-B885-7F5B5542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2EC747-24B3-4F4E-9287-43B69EDE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7508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EDC95-67FC-4B03-8ACC-9656F4BA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799042-9B99-4B9F-8622-6588F9BBC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10E2DB-6436-4AFF-9B5E-247CCC77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2/12/2024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151018-69BC-45C9-9CC7-5F4308017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9F4CC-D6DE-4A6C-A3C5-A3EC206C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6162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1C25-AEBA-4BE1-A8AC-70EBE27F4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EDF9A6-FB6F-4191-A286-7ACF1C90B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8A9C1E-E71C-4C29-AE0C-AD211FF54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2/12/2024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E01EAB-512A-43D3-9392-67D20B92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44954E-CA15-4017-822C-A00EBC85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0734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EB634-5AFC-45C4-AD12-C5358D7A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0FDEF-C5E9-4B0D-B55E-4DCABDED8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D9CC05-B4BF-4CC0-81FD-1B9E23C3C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3817F4-E5A5-45A9-B30D-3BCC6497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2/12/2024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749F9E-1C53-4A33-B4D9-45F11861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531172-DA79-44D6-81D0-CC09F74C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7171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75F54-8B1B-41F3-961B-C1E9D7F3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F2E314-FF0E-4B07-A475-D1EEA0BFC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CDCD58-9594-4D4F-9F46-293B61DC6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6B8D46-E811-4B6C-8830-A6F602614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46F8F7-05D2-46A2-ADE7-67F42EA83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E3EB991-F59B-43C3-B198-F605F894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2/12/2024</a:t>
            </a:fld>
            <a:endParaRPr lang="es-CO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535E33-8BAC-42A0-A173-7A385892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C5C324-C9AA-4338-8142-897D5970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6527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13C6F-CFB1-440D-94E0-0F22B08B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6EEF7ED-F54D-43B5-BAA3-88B04872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2/12/2024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2575DB-F052-44DE-9C5B-7A9C3966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06963E-2254-4F0F-9BAF-D40E6865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8051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ED7B21F-07DB-417E-9BFF-F4D5641E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2/12/2024</a:t>
            </a:fld>
            <a:endParaRPr lang="es-CO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508AE8-564B-4B81-93A1-B39B0E03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4CCE21-D485-498B-81F5-291F8A89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7719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C354D-8FE7-4735-A346-B1155EF8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636428-0EB7-48E6-88C0-982E4CE9D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340636-3468-4441-A10C-044B6AF44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B424CB-1230-4C80-8A76-8EE2C0172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2/12/2024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B951D0-ACE8-4274-B14C-80EDF0789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5EC1FD-CC07-4EB9-B7B4-21777C2B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0400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70AA4-F19E-432B-8361-E6DB07BE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D5857E-D3F6-4014-831F-84C72F304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86B9E7-D42E-4BAD-B2FE-FA8548147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AC6336-42B6-43D3-8D5C-162A112EF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E92C-5A84-432B-8323-0297EAD04173}" type="datetimeFigureOut">
              <a:rPr lang="es-CO" smtClean="0"/>
              <a:t>2/12/2024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D18C57-91D8-4B6A-81E4-BCA1F9E8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F80A3C-FF67-4BE1-920A-6495D67A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887A9-BD08-47EA-B989-605B8DD28D7E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746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3011E56-FC70-4236-A4FD-970A7EF7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EDF23-770B-4B51-A598-7B18E19BB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574CAD-5B73-43E9-9EDC-A404B34F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BE92C-5A84-432B-8323-0297EAD04173}" type="datetimeFigureOut">
              <a:rPr lang="es-CO" smtClean="0"/>
              <a:t>2/12/2024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07D5B3-9F67-4856-BD8B-E8D83F6A1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E49F9E-6BEB-4842-BF26-92C54898D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887A9-BD08-47EA-B989-605B8DD28D7E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7269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rxhoo/System-POS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733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72626AB-244F-4DAC-B806-86133910993F}"/>
              </a:ext>
            </a:extLst>
          </p:cNvPr>
          <p:cNvSpPr txBox="1"/>
          <p:nvPr/>
        </p:nvSpPr>
        <p:spPr>
          <a:xfrm>
            <a:off x="3048000" y="58582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Pantallazos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BAECD6-02F7-4BBA-B60C-EF32D7CC7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612" y="1306596"/>
            <a:ext cx="5413079" cy="256126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EA3CF50-2081-41CC-8954-87D71A8AC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09" y="2405057"/>
            <a:ext cx="6210459" cy="292561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7E6C40A-57B0-4D32-ACBF-A3A5B7B45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058" y="3390694"/>
            <a:ext cx="6741665" cy="315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22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72626AB-244F-4DAC-B806-86133910993F}"/>
              </a:ext>
            </a:extLst>
          </p:cNvPr>
          <p:cNvSpPr txBox="1"/>
          <p:nvPr/>
        </p:nvSpPr>
        <p:spPr>
          <a:xfrm>
            <a:off x="3048000" y="58582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Pantallazos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0F0E60-C32B-4091-88D3-66AE5CE8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69" y="1530135"/>
            <a:ext cx="5898776" cy="27419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A7D6C24-A4C3-489E-9F94-26B6FB228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612" y="3174152"/>
            <a:ext cx="5611906" cy="255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36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72626AB-244F-4DAC-B806-86133910993F}"/>
              </a:ext>
            </a:extLst>
          </p:cNvPr>
          <p:cNvSpPr txBox="1"/>
          <p:nvPr/>
        </p:nvSpPr>
        <p:spPr>
          <a:xfrm>
            <a:off x="3048000" y="111474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Link Anexos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70A7EC-29E8-4D6C-BBD3-1300C8F98ABF}"/>
              </a:ext>
            </a:extLst>
          </p:cNvPr>
          <p:cNvSpPr txBox="1"/>
          <p:nvPr/>
        </p:nvSpPr>
        <p:spPr>
          <a:xfrm>
            <a:off x="3048000" y="220422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link del repositorio: </a:t>
            </a:r>
            <a:r>
              <a:rPr lang="es-CO" dirty="0">
                <a:hlinkClick r:id="rId3"/>
              </a:rPr>
              <a:t>https://github.com/ferxhoo/System-POS</a:t>
            </a:r>
            <a:endParaRPr lang="es-CO" dirty="0"/>
          </a:p>
          <a:p>
            <a:endParaRPr lang="es-CO" dirty="0"/>
          </a:p>
          <a:p>
            <a:r>
              <a:rPr lang="es-CO" dirty="0"/>
              <a:t>link del video: presentado en la sesión del 2 de diciembre </a:t>
            </a:r>
          </a:p>
        </p:txBody>
      </p:sp>
    </p:spTree>
    <p:extLst>
      <p:ext uri="{BB962C8B-B14F-4D97-AF65-F5344CB8AC3E}">
        <p14:creationId xmlns:p14="http://schemas.microsoft.com/office/powerpoint/2010/main" val="5173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72626AB-244F-4DAC-B806-86133910993F}"/>
              </a:ext>
            </a:extLst>
          </p:cNvPr>
          <p:cNvSpPr txBox="1"/>
          <p:nvPr/>
        </p:nvSpPr>
        <p:spPr>
          <a:xfrm>
            <a:off x="3048000" y="111474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Conclusión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DB96E1-57A6-498C-BBCC-33D7DDE0AB26}"/>
              </a:ext>
            </a:extLst>
          </p:cNvPr>
          <p:cNvSpPr txBox="1"/>
          <p:nvPr/>
        </p:nvSpPr>
        <p:spPr>
          <a:xfrm>
            <a:off x="3311751" y="289701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0" i="0" dirty="0">
                <a:solidFill>
                  <a:srgbClr val="0D0D0D"/>
                </a:solidFill>
                <a:effectLst/>
                <a:latin typeface="ui-sans-serif"/>
              </a:rPr>
              <a:t>Este Sistema POS para restaurante no solo es una herramienta para la gestión diaria, sino también una plataforma escalable que se adapta a las necesidades de cualquier restaurante.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42553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80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4" name="Rectángulo 3"/>
          <p:cNvSpPr/>
          <p:nvPr/>
        </p:nvSpPr>
        <p:spPr>
          <a:xfrm>
            <a:off x="1179830" y="1254125"/>
            <a:ext cx="7620" cy="12700"/>
          </a:xfrm>
          <a:prstGeom prst="rect">
            <a:avLst/>
          </a:prstGeom>
          <a:solidFill>
            <a:srgbClr val="5B9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s-ES" sz="1100" dirty="0">
                <a:effectLst/>
                <a:latin typeface="Arial MT"/>
                <a:ea typeface="Arial MT"/>
                <a:cs typeface="Arial MT"/>
              </a:rPr>
              <a:t> </a:t>
            </a:r>
            <a:endParaRPr lang="en-US" sz="1100" dirty="0">
              <a:effectLst/>
              <a:latin typeface="Arial MT"/>
              <a:ea typeface="Arial MT"/>
              <a:cs typeface="Arial M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46923" y="1681167"/>
            <a:ext cx="9764676" cy="3424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</a:br>
            <a:r>
              <a:rPr lang="es-CO" sz="2000" b="1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Sistema POS para Restaurante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n-US" sz="2000" b="1" strike="noStrike" cap="none" normalizeH="0" baseline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Estudiante: Juan Fernando Florez Silgado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n-US" b="1" strike="noStrike" cap="none" normalizeH="0" baseline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b="1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Docente: Wilman José Vega Castilla</a:t>
            </a:r>
            <a:endParaRPr lang="es-ES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Asignatura: </a:t>
            </a:r>
            <a:r>
              <a:rPr lang="es-CO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SS501 - </a:t>
            </a:r>
            <a:r>
              <a:rPr lang="es-ES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Programación Web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Grupo 02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278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D5D0309-C092-459C-B844-B5EC0AFE91FE}"/>
              </a:ext>
            </a:extLst>
          </p:cNvPr>
          <p:cNvSpPr txBox="1"/>
          <p:nvPr/>
        </p:nvSpPr>
        <p:spPr>
          <a:xfrm>
            <a:off x="4123344" y="516649"/>
            <a:ext cx="3945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Sistema POS para Restaurante</a:t>
            </a:r>
            <a:endParaRPr lang="es-C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E361714-57B2-411A-B1A2-EEA3ABD8B084}"/>
              </a:ext>
            </a:extLst>
          </p:cNvPr>
          <p:cNvSpPr txBox="1"/>
          <p:nvPr/>
        </p:nvSpPr>
        <p:spPr>
          <a:xfrm>
            <a:off x="1864659" y="1990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CC8C811-35FD-405F-A414-322CC707C75E}"/>
              </a:ext>
            </a:extLst>
          </p:cNvPr>
          <p:cNvSpPr txBox="1"/>
          <p:nvPr/>
        </p:nvSpPr>
        <p:spPr>
          <a:xfrm>
            <a:off x="3225826" y="12515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0" i="0" dirty="0">
                <a:solidFill>
                  <a:srgbClr val="0D0D0D"/>
                </a:solidFill>
                <a:effectLst/>
                <a:latin typeface="ui-sans-serif"/>
              </a:rPr>
              <a:t>Un Sistema POS (Point of Sale) para restaurantes es una solución integral diseñada para optimizar la gestión de operaciones en </a:t>
            </a:r>
            <a:r>
              <a:rPr lang="es-ES" dirty="0">
                <a:solidFill>
                  <a:srgbClr val="0D0D0D"/>
                </a:solidFill>
                <a:latin typeface="ui-sans-serif"/>
              </a:rPr>
              <a:t>el</a:t>
            </a:r>
            <a:r>
              <a:rPr lang="es-ES" b="0" i="0" dirty="0">
                <a:solidFill>
                  <a:srgbClr val="0D0D0D"/>
                </a:solidFill>
                <a:effectLst/>
                <a:latin typeface="ui-sans-serif"/>
              </a:rPr>
              <a:t> entorno de restaurante.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714CBE2-6EC1-4A49-AB62-E444A0E4C2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26356" y="3224381"/>
            <a:ext cx="2694940" cy="22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2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CBFF505-6CE0-4E21-BAF8-C9869D87D23B}"/>
              </a:ext>
            </a:extLst>
          </p:cNvPr>
          <p:cNvSpPr txBox="1"/>
          <p:nvPr/>
        </p:nvSpPr>
        <p:spPr>
          <a:xfrm>
            <a:off x="3048000" y="4286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i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i-sans-serif"/>
              </a:rPr>
              <a:t>Objetivo de la Aplicación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6C6E6D1-4379-4885-887F-60BBC7BE06C6}"/>
              </a:ext>
            </a:extLst>
          </p:cNvPr>
          <p:cNvSpPr txBox="1"/>
          <p:nvPr/>
        </p:nvSpPr>
        <p:spPr>
          <a:xfrm>
            <a:off x="1867490" y="1868103"/>
            <a:ext cx="374441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¿Qué hace?</a:t>
            </a:r>
            <a:endParaRPr lang="es-ES" sz="1400" b="0" i="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Facilita la administración de restaurantes a través de un sistema intuitivo y robusto.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Permite gestionar clientes, proveedores, inventarios, y ventas de manera eficiente.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A99DC61-D0C1-4C95-91E3-5A8E3D80C4F4}"/>
              </a:ext>
            </a:extLst>
          </p:cNvPr>
          <p:cNvSpPr txBox="1"/>
          <p:nvPr/>
        </p:nvSpPr>
        <p:spPr>
          <a:xfrm>
            <a:off x="6714565" y="2611452"/>
            <a:ext cx="46257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¿Quiénes son los usuarios?</a:t>
            </a:r>
            <a:endParaRPr lang="es-ES" sz="1400" b="0" i="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Administrador:</a:t>
            </a:r>
            <a:r>
              <a:rPr lang="es-ES" sz="1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Usuario principal que configura la aplicación, asigna roles y define permisos.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Empleados:</a:t>
            </a:r>
            <a:r>
              <a:rPr lang="es-ES" sz="1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Usuarios asignados con roles específicos, como meseros, cajeros o gerentes, con acceso restringido según sus permisos.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17D8E6-0B50-4771-8E33-52ED2183E5BB}"/>
              </a:ext>
            </a:extLst>
          </p:cNvPr>
          <p:cNvSpPr txBox="1"/>
          <p:nvPr/>
        </p:nvSpPr>
        <p:spPr>
          <a:xfrm>
            <a:off x="3446693" y="4391578"/>
            <a:ext cx="41553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Objetivo Principal:</a:t>
            </a:r>
            <a:endParaRPr lang="es-ES" sz="1400" b="0" i="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Agilizar los procesos administrativos y operativos del restaurante, mejorando la experiencia del usuario y reduciendo errores humanos.</a:t>
            </a:r>
          </a:p>
        </p:txBody>
      </p:sp>
    </p:spTree>
    <p:extLst>
      <p:ext uri="{BB962C8B-B14F-4D97-AF65-F5344CB8AC3E}">
        <p14:creationId xmlns:p14="http://schemas.microsoft.com/office/powerpoint/2010/main" val="818512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D4F165F5-A93D-428A-B795-15397125AB12}"/>
              </a:ext>
            </a:extLst>
          </p:cNvPr>
          <p:cNvSpPr txBox="1"/>
          <p:nvPr/>
        </p:nvSpPr>
        <p:spPr>
          <a:xfrm>
            <a:off x="3048000" y="4520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i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Tecnologías Implementadas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6DDA098-AC91-4562-A36E-5FE2F5969451}"/>
              </a:ext>
            </a:extLst>
          </p:cNvPr>
          <p:cNvSpPr txBox="1"/>
          <p:nvPr/>
        </p:nvSpPr>
        <p:spPr>
          <a:xfrm>
            <a:off x="906614" y="1186970"/>
            <a:ext cx="38581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Backend:</a:t>
            </a:r>
            <a:endParaRPr lang="es-ES" sz="1400" b="0" i="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Spring Boot:</a:t>
            </a:r>
            <a:r>
              <a:rPr lang="es-ES" sz="1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Framework para la lógica del negocio y servicios RESTful.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MySQL:</a:t>
            </a:r>
            <a:r>
              <a:rPr lang="es-ES" sz="1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Base de datos relacional para el almacenamiento seguro de información.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CORS (Cross-Origin Resource Sharing):</a:t>
            </a:r>
            <a:r>
              <a:rPr lang="es-ES" sz="1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Configuración para permitir la comunicación segura entre el frontend y backend.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5A01333-6052-4272-8AB5-DFD94D675599}"/>
              </a:ext>
            </a:extLst>
          </p:cNvPr>
          <p:cNvSpPr txBox="1"/>
          <p:nvPr/>
        </p:nvSpPr>
        <p:spPr>
          <a:xfrm>
            <a:off x="7296092" y="1027457"/>
            <a:ext cx="398929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Frontend:</a:t>
            </a:r>
            <a:endParaRPr lang="es-ES" sz="1400" b="0" i="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React (Create React App):</a:t>
            </a:r>
            <a:r>
              <a:rPr lang="es-ES" sz="1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Framework para una interfaz de usuario moderna y dinámica.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Axios:</a:t>
            </a:r>
            <a:r>
              <a:rPr lang="es-ES" sz="1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Librería para realizar peticiones HTTP y comunicarse con el backend.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React Router DOM:</a:t>
            </a:r>
            <a:r>
              <a:rPr lang="es-ES" sz="1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Para la navegación fluida entre las distintas páginas del sistema.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Bootstrap:</a:t>
            </a:r>
            <a:r>
              <a:rPr lang="es-ES" sz="1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Framework de diseño responsivo y componentes predefinidos para una interfaz de usuario atractiva y funcional.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sz="1400" b="0" i="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650E015-CE97-4F29-9B94-058E6C6C3C90}"/>
              </a:ext>
            </a:extLst>
          </p:cNvPr>
          <p:cNvSpPr txBox="1"/>
          <p:nvPr/>
        </p:nvSpPr>
        <p:spPr>
          <a:xfrm>
            <a:off x="8779748" y="4786352"/>
            <a:ext cx="30659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Despliegue:</a:t>
            </a:r>
            <a:endParaRPr lang="es-ES" sz="1400" b="0" i="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 REST:</a:t>
            </a:r>
            <a:r>
              <a:rPr lang="es-ES" sz="1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Para la comunicación eficiente entre el frontend y el backend.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64A8E5C-700D-4C4B-A7DA-9B6FF2DE8728}"/>
              </a:ext>
            </a:extLst>
          </p:cNvPr>
          <p:cNvSpPr txBox="1"/>
          <p:nvPr/>
        </p:nvSpPr>
        <p:spPr>
          <a:xfrm>
            <a:off x="599571" y="5155684"/>
            <a:ext cx="327094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Herramientas Adicionales:</a:t>
            </a:r>
            <a:endParaRPr lang="es-ES" sz="1400" b="0" i="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Spring Security:</a:t>
            </a:r>
            <a:r>
              <a:rPr lang="es-ES" sz="1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Para la autenticación y gestión de permisos.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Postman:</a:t>
            </a:r>
            <a:r>
              <a:rPr lang="es-ES" sz="1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Testing y documentación de APIs.</a:t>
            </a:r>
          </a:p>
        </p:txBody>
      </p:sp>
      <p:pic>
        <p:nvPicPr>
          <p:cNvPr id="2050" name="Picture 2" descr="Aprende React desde cero - Curso de React con proyectos">
            <a:extLst>
              <a:ext uri="{FF2B5EF4-FFF2-40B4-BE49-F238E27FC236}">
                <a16:creationId xmlns:a16="http://schemas.microsoft.com/office/drawing/2014/main" id="{48D7407B-0DEB-414A-A0FA-E2F3CF15D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84" y="3550471"/>
            <a:ext cx="1800102" cy="105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umérgete en el mundo Spring Boot - Armadillo Amarillo">
            <a:extLst>
              <a:ext uri="{FF2B5EF4-FFF2-40B4-BE49-F238E27FC236}">
                <a16:creationId xmlns:a16="http://schemas.microsoft.com/office/drawing/2014/main" id="{B091E690-B63F-4CB7-8564-53B98532F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76" y="2908215"/>
            <a:ext cx="2557770" cy="127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ostman - YouTube">
            <a:extLst>
              <a:ext uri="{FF2B5EF4-FFF2-40B4-BE49-F238E27FC236}">
                <a16:creationId xmlns:a16="http://schemas.microsoft.com/office/drawing/2014/main" id="{814BCFBB-42AE-44C5-9F08-837A6E78D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978" y="4478709"/>
            <a:ext cx="1353950" cy="135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ackend Basico: RESTful API (API, REST, Metodos, JSON, Ejemplo) | by Luis  Andrade | Drakezair | Medium">
            <a:extLst>
              <a:ext uri="{FF2B5EF4-FFF2-40B4-BE49-F238E27FC236}">
                <a16:creationId xmlns:a16="http://schemas.microsoft.com/office/drawing/2014/main" id="{3145F7DD-E375-4AE6-8C0A-C2CF334E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696" y="4539031"/>
            <a:ext cx="1903319" cy="107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ootstrap 4. ¿Vale la pena actualizar? - SEOCOM - Agencia SEO y Marketing  Digital">
            <a:extLst>
              <a:ext uri="{FF2B5EF4-FFF2-40B4-BE49-F238E27FC236}">
                <a16:creationId xmlns:a16="http://schemas.microsoft.com/office/drawing/2014/main" id="{67E11F3B-F82C-4342-A8F7-9002551C5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861" y="1405212"/>
            <a:ext cx="1355072" cy="113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11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72626AB-244F-4DAC-B806-86133910993F}"/>
              </a:ext>
            </a:extLst>
          </p:cNvPr>
          <p:cNvSpPr txBox="1"/>
          <p:nvPr/>
        </p:nvSpPr>
        <p:spPr>
          <a:xfrm>
            <a:off x="3048000" y="58582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Pantallazos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0FABF9-7F8D-4C81-97DD-B54C6AA4824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4012" y="1167989"/>
            <a:ext cx="5015753" cy="25971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657409B-186B-423C-A824-F50A8BB5B1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85329" y="1797348"/>
            <a:ext cx="5943600" cy="27254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1D1AA9C-09B2-4FA9-B2D5-6AE72E4DF7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30088" y="3673886"/>
            <a:ext cx="5943600" cy="28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9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593D8E39-9CFA-4AA5-9085-E9DCD630D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492" y="1496049"/>
            <a:ext cx="6736565" cy="321042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72626AB-244F-4DAC-B806-86133910993F}"/>
              </a:ext>
            </a:extLst>
          </p:cNvPr>
          <p:cNvSpPr txBox="1"/>
          <p:nvPr/>
        </p:nvSpPr>
        <p:spPr>
          <a:xfrm>
            <a:off x="3048000" y="58582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Pantallazos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0326337-3C60-4683-A117-DD4A47A6B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29" y="1126957"/>
            <a:ext cx="5620871" cy="268888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A3DA066-F2ED-4EBD-82D0-0D73A232A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23" y="4264402"/>
            <a:ext cx="6580094" cy="30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36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72626AB-244F-4DAC-B806-86133910993F}"/>
              </a:ext>
            </a:extLst>
          </p:cNvPr>
          <p:cNvSpPr txBox="1"/>
          <p:nvPr/>
        </p:nvSpPr>
        <p:spPr>
          <a:xfrm>
            <a:off x="3048000" y="58582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Pantallazos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F3593F-A68A-4635-9EB1-7123ABD1C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17" y="1335075"/>
            <a:ext cx="6723529" cy="31287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707C6A9-E9C3-47A9-87D0-10FE5FEBF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776" y="3429000"/>
            <a:ext cx="5172635" cy="245558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34A1E5A-3237-4B2B-AE95-692C21186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3779058"/>
            <a:ext cx="6490447" cy="279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08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72626AB-244F-4DAC-B806-86133910993F}"/>
              </a:ext>
            </a:extLst>
          </p:cNvPr>
          <p:cNvSpPr txBox="1"/>
          <p:nvPr/>
        </p:nvSpPr>
        <p:spPr>
          <a:xfrm>
            <a:off x="3048000" y="58582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Pantallazos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2BBDA8-410B-47E0-A2D9-1A16E7CB6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187" y="1340200"/>
            <a:ext cx="6096001" cy="28776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EB8CA42-AEEA-4E9E-91D7-A5DD8700B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094" y="1839254"/>
            <a:ext cx="5585012" cy="26713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244EA2D-0779-48D3-9759-D56C99A1E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008" y="3841752"/>
            <a:ext cx="5876898" cy="27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347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372</Words>
  <Application>Microsoft Office PowerPoint</Application>
  <PresentationFormat>Panorámica</PresentationFormat>
  <Paragraphs>48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Arial MT</vt:lpstr>
      <vt:lpstr>Calibri</vt:lpstr>
      <vt:lpstr>Calibri Light</vt:lpstr>
      <vt:lpstr>ui-sans-serif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Tomas Eduardo Quiroz Lpez</dc:creator>
  <cp:lastModifiedBy>Juan Fernando Florez Silgado</cp:lastModifiedBy>
  <cp:revision>18</cp:revision>
  <dcterms:created xsi:type="dcterms:W3CDTF">2020-04-21T17:48:51Z</dcterms:created>
  <dcterms:modified xsi:type="dcterms:W3CDTF">2024-12-02T23:52:21Z</dcterms:modified>
</cp:coreProperties>
</file>